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5761038" cy="3240088"/>
  <p:notesSz cx="6858000" cy="9144000"/>
  <p:defaultTextStyle>
    <a:defPPr>
      <a:defRPr lang="zh-CN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444" y="-90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5761038" cy="3240088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561878" y="2654138"/>
            <a:ext cx="4651506" cy="253807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3705" y="480481"/>
            <a:ext cx="4523481" cy="228272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4113" y="477013"/>
            <a:ext cx="4523481" cy="2282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484825" y="331695"/>
            <a:ext cx="357753" cy="2682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993865" y="309540"/>
            <a:ext cx="267847" cy="3571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197" y="848024"/>
            <a:ext cx="3605984" cy="863688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197" y="1765381"/>
            <a:ext cx="3598871" cy="7200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5762" y="2531215"/>
            <a:ext cx="764749" cy="17250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9689" y="2531215"/>
            <a:ext cx="3172127" cy="17250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14992" y="2531215"/>
            <a:ext cx="349054" cy="172505"/>
          </a:xfrm>
        </p:spPr>
        <p:txBody>
          <a:bodyPr/>
          <a:lstStyle>
            <a:lvl1pPr algn="ctr"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6753" y="437346"/>
            <a:ext cx="901496" cy="225072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925" y="522681"/>
            <a:ext cx="3262811" cy="20800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387" y="1058028"/>
            <a:ext cx="3940265" cy="643517"/>
          </a:xfrm>
        </p:spPr>
        <p:txBody>
          <a:bodyPr anchor="b"/>
          <a:lstStyle>
            <a:lvl1pPr algn="ctr">
              <a:defRPr sz="23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499" y="1760049"/>
            <a:ext cx="3926041" cy="618683"/>
          </a:xfrm>
        </p:spPr>
        <p:txBody>
          <a:bodyPr anchor="t"/>
          <a:lstStyle>
            <a:lvl1pPr marL="0" indent="0" algn="ctr">
              <a:buNone/>
              <a:defRPr sz="1100">
                <a:solidFill>
                  <a:schemeClr val="tx2"/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18068" y="1002267"/>
            <a:ext cx="2016363" cy="170212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938130" y="1001277"/>
            <a:ext cx="2016363" cy="170329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512" y="1002695"/>
            <a:ext cx="1852000" cy="387510"/>
          </a:xfrm>
        </p:spPr>
        <p:txBody>
          <a:bodyPr anchor="b">
            <a:normAutofit/>
          </a:bodyPr>
          <a:lstStyle>
            <a:lvl1pPr marL="0" indent="0" algn="ctr">
              <a:buNone/>
              <a:defRPr sz="1100" b="1">
                <a:solidFill>
                  <a:schemeClr val="tx2"/>
                </a:solidFill>
              </a:defRPr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3892" y="1002694"/>
            <a:ext cx="1855054" cy="388811"/>
          </a:xfrm>
        </p:spPr>
        <p:txBody>
          <a:bodyPr anchor="b">
            <a:normAutofit/>
          </a:bodyPr>
          <a:lstStyle>
            <a:lvl1pPr marL="0" indent="0" algn="ctr">
              <a:buNone/>
              <a:defRPr sz="1100" b="1">
                <a:solidFill>
                  <a:schemeClr val="tx2"/>
                </a:solidFill>
              </a:defRPr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8068" y="1391078"/>
            <a:ext cx="2033646" cy="131331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926607" y="1391288"/>
            <a:ext cx="2033646" cy="131331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5761038" cy="3240088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398294" y="2862143"/>
            <a:ext cx="4864877" cy="253807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2815545" y="285912"/>
            <a:ext cx="2387165" cy="270352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2817148" y="285128"/>
            <a:ext cx="2387165" cy="270352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472025" y="272544"/>
            <a:ext cx="2387165" cy="270352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472405" y="272168"/>
            <a:ext cx="2387165" cy="270352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493880" y="138879"/>
            <a:ext cx="357753" cy="268273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001065" y="112736"/>
            <a:ext cx="267847" cy="3571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698694" y="954376"/>
            <a:ext cx="1930948" cy="710116"/>
          </a:xfrm>
        </p:spPr>
        <p:txBody>
          <a:bodyPr anchor="b">
            <a:normAutofit/>
          </a:bodyPr>
          <a:lstStyle>
            <a:lvl1pPr algn="ctr">
              <a:defRPr sz="1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3058372" y="543791"/>
            <a:ext cx="1903204" cy="2185330"/>
          </a:xfrm>
        </p:spPr>
        <p:txBody>
          <a:bodyPr anchor="ctr"/>
          <a:lstStyle>
            <a:lvl1pPr>
              <a:defRPr sz="12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723359" y="1712053"/>
            <a:ext cx="1920907" cy="992342"/>
          </a:xfrm>
        </p:spPr>
        <p:txBody>
          <a:bodyPr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3995491" y="2780708"/>
            <a:ext cx="764749" cy="17250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576201" y="2754056"/>
            <a:ext cx="2219365" cy="17250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4761370" y="2786042"/>
            <a:ext cx="349054" cy="17250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5761038" cy="3240088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398294" y="2862143"/>
            <a:ext cx="4864877" cy="253807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472025" y="272544"/>
            <a:ext cx="2387165" cy="270352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469413" y="272024"/>
            <a:ext cx="2387165" cy="270352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2815545" y="285912"/>
            <a:ext cx="2387165" cy="270352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2812959" y="285324"/>
            <a:ext cx="2387165" cy="270352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493880" y="138879"/>
            <a:ext cx="357753" cy="268273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001065" y="112736"/>
            <a:ext cx="267847" cy="3571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697085" y="954746"/>
            <a:ext cx="1929948" cy="708499"/>
          </a:xfrm>
        </p:spPr>
        <p:txBody>
          <a:bodyPr anchor="b">
            <a:normAutofit/>
          </a:bodyPr>
          <a:lstStyle>
            <a:lvl1pPr algn="ctr">
              <a:defRPr sz="1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3086298" y="570380"/>
            <a:ext cx="1835835" cy="214466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725891" y="1710766"/>
            <a:ext cx="1918426" cy="993627"/>
          </a:xfrm>
        </p:spPr>
        <p:txBody>
          <a:bodyPr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3998161" y="2782156"/>
            <a:ext cx="764749" cy="17250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576210" y="2754896"/>
            <a:ext cx="2091113" cy="17250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4764379" y="2787490"/>
            <a:ext cx="349054" cy="17250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5761038" cy="3240088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396072" y="2867478"/>
            <a:ext cx="4990500" cy="253807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0883" y="271808"/>
            <a:ext cx="4848874" cy="270007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0883" y="272168"/>
            <a:ext cx="4848874" cy="2700073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342576" y="129023"/>
            <a:ext cx="357753" cy="2682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5157451" y="96200"/>
            <a:ext cx="267847" cy="35718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9903" y="386270"/>
            <a:ext cx="4388347" cy="56811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766" y="1001251"/>
            <a:ext cx="3903951" cy="1702635"/>
          </a:xfrm>
          <a:prstGeom prst="rect">
            <a:avLst/>
          </a:prstGeom>
        </p:spPr>
        <p:txBody>
          <a:bodyPr vert="horz" lIns="51435" tIns="25718" rIns="51435" bIns="25718" rtlCol="0"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66615" y="2744556"/>
            <a:ext cx="76474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30820CF-B880-4189-942D-D702A7CBA730}" type="datetimeFigureOut">
              <a:rPr lang="zh-CN" altLang="en-US" smtClean="0"/>
              <a:t>2016/3/23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6104" y="2744556"/>
            <a:ext cx="3490511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8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2494" y="2744556"/>
            <a:ext cx="349054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8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4305" indent="-154305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54305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" indent="-128588" algn="l" defTabSz="51435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tx1"/>
                </a:solidFill>
                <a:latin typeface="+mn-ea"/>
              </a:rPr>
              <a:t>莫</a:t>
            </a:r>
            <a:r>
              <a:rPr lang="zh-CN" altLang="en-US" b="1" dirty="0" smtClean="0">
                <a:solidFill>
                  <a:schemeClr val="tx1"/>
                </a:solidFill>
                <a:latin typeface="+mn-ea"/>
              </a:rPr>
              <a:t>燕银</a:t>
            </a:r>
            <a:endParaRPr lang="en-US" altLang="zh-CN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68351" y="993306"/>
            <a:ext cx="3402566" cy="713658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r>
              <a:rPr lang="zh-CN" altLang="en-US" sz="1800" dirty="0"/>
              <a:t>   </a:t>
            </a:r>
            <a:r>
              <a:rPr lang="zh-CN" altLang="en-US" sz="1800" dirty="0" smtClean="0"/>
              <a:t>    </a:t>
            </a:r>
            <a:r>
              <a:rPr lang="zh-CN" altLang="en-US" sz="2500" b="1" dirty="0" smtClean="0"/>
              <a:t>教务工作</a:t>
            </a:r>
            <a:r>
              <a:rPr lang="zh-CN" altLang="en-US" sz="2500" b="1" dirty="0"/>
              <a:t>感言</a:t>
            </a:r>
            <a:endParaRPr lang="en-US" altLang="zh-CN" sz="1800" b="1" dirty="0"/>
          </a:p>
          <a:p>
            <a:endParaRPr lang="zh-C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966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9903" y="386270"/>
            <a:ext cx="4388347" cy="369677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四个要点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1766" y="971971"/>
            <a:ext cx="3903951" cy="17319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800" dirty="0" smtClean="0"/>
              <a:t>一、学习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zh-CN" altLang="en-US" sz="2800" dirty="0" smtClean="0"/>
              <a:t>二、服务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zh-CN" altLang="en-US" sz="2800" dirty="0" smtClean="0"/>
              <a:t>三、协调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zh-CN" altLang="en-US" sz="2800" dirty="0" smtClean="0"/>
              <a:t>四、高效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781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一、学习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1.</a:t>
            </a:r>
            <a:r>
              <a:rPr lang="zh-CN" altLang="en-US" sz="1800" dirty="0" smtClean="0"/>
              <a:t>学习文件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2.</a:t>
            </a:r>
            <a:r>
              <a:rPr lang="zh-CN" altLang="en-US" sz="1800" dirty="0" smtClean="0"/>
              <a:t>学习别人的优点</a:t>
            </a:r>
            <a:endParaRPr lang="en-US" altLang="zh-CN" sz="1800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7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二、服务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dirty="0" smtClean="0"/>
              <a:t>1.</a:t>
            </a:r>
            <a:r>
              <a:rPr lang="zh-CN" altLang="en-US" sz="1600" dirty="0"/>
              <a:t>多做</a:t>
            </a:r>
            <a:r>
              <a:rPr lang="zh-CN" altLang="en-US" sz="1600" dirty="0" smtClean="0"/>
              <a:t>笔记</a:t>
            </a:r>
            <a:endParaRPr lang="en-US" altLang="zh-CN" sz="1600" dirty="0" smtClean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2.</a:t>
            </a:r>
            <a:r>
              <a:rPr lang="zh-CN" altLang="en-US" sz="1600" dirty="0" smtClean="0"/>
              <a:t>“教学无小事”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5166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三、协调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1.</a:t>
            </a:r>
            <a:r>
              <a:rPr lang="zh-CN" altLang="en-US" sz="1800" dirty="0" smtClean="0"/>
              <a:t>主动沟通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2.</a:t>
            </a:r>
            <a:r>
              <a:rPr lang="zh-CN" altLang="en-US" sz="1800" dirty="0" smtClean="0"/>
              <a:t>了解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3.</a:t>
            </a:r>
            <a:r>
              <a:rPr lang="zh-CN" altLang="en-US" sz="1800" dirty="0" smtClean="0"/>
              <a:t>尊重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9626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四、高效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dirty="0" smtClean="0"/>
              <a:t>1.</a:t>
            </a:r>
            <a:r>
              <a:rPr lang="zh-CN" altLang="en-US" sz="1600" dirty="0" smtClean="0"/>
              <a:t>高效沟通</a:t>
            </a:r>
            <a:endParaRPr lang="en-US" altLang="zh-CN" sz="1600" dirty="0" smtClean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2.</a:t>
            </a:r>
            <a:r>
              <a:rPr lang="zh-CN" altLang="en-US" sz="1600" dirty="0" smtClean="0"/>
              <a:t>高效处理事情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05702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图钉">
  <a:themeElements>
    <a:clrScheme name="图钉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图钉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图钉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1321</TotalTime>
  <Words>72</Words>
  <Application>Microsoft Office PowerPoint</Application>
  <PresentationFormat>自定义</PresentationFormat>
  <Paragraphs>27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图钉</vt:lpstr>
      <vt:lpstr>   </vt:lpstr>
      <vt:lpstr>四个要点</vt:lpstr>
      <vt:lpstr>一、学习</vt:lpstr>
      <vt:lpstr>二、服务</vt:lpstr>
      <vt:lpstr>三、协调</vt:lpstr>
      <vt:lpstr>四、高效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user</dc:creator>
  <cp:lastModifiedBy>user</cp:lastModifiedBy>
  <cp:revision>16</cp:revision>
  <dcterms:created xsi:type="dcterms:W3CDTF">2016-03-22T03:40:41Z</dcterms:created>
  <dcterms:modified xsi:type="dcterms:W3CDTF">2016-03-23T04:06:31Z</dcterms:modified>
</cp:coreProperties>
</file>